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2" r:id="rId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FB7D9B-77D3-4C19-B648-4806E0F51712}" v="4" dt="2022-07-26T13:54:40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86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7/26/2022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7/26/2022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22669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no financial interests or relationships to disclose with regard to the subject matter of this presentation.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1A80D223-A337-FC3B-88A3-F9E4EE0D30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0083"/>
            <a:ext cx="3040752" cy="13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21907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Type of Relationship: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CC7FCD4A-A6A6-4E33-400C-8C3BF5828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0083"/>
            <a:ext cx="3040752" cy="13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6200" y="2190750"/>
            <a:ext cx="8472697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Grant/research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Consultant: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Speakers 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Employment: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Other: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3F730619-7BCA-B157-D55B-04E362DC3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0083"/>
            <a:ext cx="3040752" cy="137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5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375</TotalTime>
  <Words>119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Anna | Codan-Consulting</cp:lastModifiedBy>
  <cp:revision>30</cp:revision>
  <dcterms:created xsi:type="dcterms:W3CDTF">2012-04-13T14:33:19Z</dcterms:created>
  <dcterms:modified xsi:type="dcterms:W3CDTF">2022-07-26T13:55:46Z</dcterms:modified>
</cp:coreProperties>
</file>