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7" r:id="rId2"/>
    <p:sldId id="263" r:id="rId3"/>
    <p:sldId id="262" r:id="rId4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FB7D9B-77D3-4C19-B648-4806E0F51712}" v="4" dt="2022-07-26T13:54:40.0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86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7/26/2022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7/26/2022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7/26/2022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7/26/2022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7/26/2022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7/26/2022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7/26/2022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7/26/2022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7/26/2022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7/26/2022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7/26/2022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7/26/2022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2266950"/>
            <a:ext cx="8472697" cy="1866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Speaker</a:t>
            </a:r>
            <a:r>
              <a:rPr lang="cs-CZ" sz="1400" dirty="0">
                <a:solidFill>
                  <a:srgbClr val="19305C"/>
                </a:solidFill>
              </a:rPr>
              <a:t>‘s</a:t>
            </a:r>
            <a:r>
              <a:rPr lang="en-US" sz="1400" dirty="0">
                <a:solidFill>
                  <a:srgbClr val="19305C"/>
                </a:solidFill>
              </a:rPr>
              <a:t> </a:t>
            </a:r>
            <a:r>
              <a:rPr lang="cs-CZ" sz="1400" dirty="0">
                <a:solidFill>
                  <a:srgbClr val="19305C"/>
                </a:solidFill>
              </a:rPr>
              <a:t>n</a:t>
            </a:r>
            <a:r>
              <a:rPr lang="en-US" sz="1400" dirty="0" err="1">
                <a:solidFill>
                  <a:srgbClr val="19305C"/>
                </a:solidFill>
              </a:rPr>
              <a:t>ame</a:t>
            </a:r>
            <a:r>
              <a:rPr lang="en-US" sz="1400" dirty="0">
                <a:solidFill>
                  <a:srgbClr val="19305C"/>
                </a:solidFill>
              </a:rPr>
              <a:t>:</a:t>
            </a:r>
          </a:p>
          <a:p>
            <a:pPr marL="0" indent="0">
              <a:buNone/>
            </a:pPr>
            <a:endParaRPr lang="en-US" sz="14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I have no financial interests or relationships to disclose with regard to the subject matter of this presentation.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459678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657351"/>
            <a:ext cx="914399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r>
              <a:rPr lang="cs-CZ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</a:t>
            </a:r>
            <a:r>
              <a:rPr lang="cs-CZ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  <a:endParaRPr lang="en-US" sz="24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A80D223-A337-FC3B-88A3-F9E4EE0D30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50083"/>
            <a:ext cx="3040752" cy="137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2190750"/>
            <a:ext cx="8472697" cy="1866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Speaker</a:t>
            </a:r>
            <a:r>
              <a:rPr lang="cs-CZ" sz="1400" dirty="0">
                <a:solidFill>
                  <a:srgbClr val="19305C"/>
                </a:solidFill>
              </a:rPr>
              <a:t>‘s</a:t>
            </a:r>
            <a:r>
              <a:rPr lang="en-US" sz="1400" dirty="0">
                <a:solidFill>
                  <a:srgbClr val="19305C"/>
                </a:solidFill>
              </a:rPr>
              <a:t> </a:t>
            </a:r>
            <a:r>
              <a:rPr lang="cs-CZ" sz="1400" dirty="0">
                <a:solidFill>
                  <a:srgbClr val="19305C"/>
                </a:solidFill>
              </a:rPr>
              <a:t>n</a:t>
            </a:r>
            <a:r>
              <a:rPr lang="en-US" sz="1400" dirty="0" err="1">
                <a:solidFill>
                  <a:srgbClr val="19305C"/>
                </a:solidFill>
              </a:rPr>
              <a:t>ame</a:t>
            </a:r>
            <a:r>
              <a:rPr lang="en-US" sz="1400" dirty="0">
                <a:solidFill>
                  <a:srgbClr val="19305C"/>
                </a:solidFill>
              </a:rPr>
              <a:t>:</a:t>
            </a:r>
          </a:p>
          <a:p>
            <a:pPr marL="0" indent="0">
              <a:buNone/>
            </a:pPr>
            <a:endParaRPr lang="en-US" sz="14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I have the following financial interest or relationship to disclose with regard to the subject matter of this presentation:</a:t>
            </a:r>
          </a:p>
          <a:p>
            <a:pPr marL="0" indent="0">
              <a:buNone/>
            </a:pPr>
            <a:endParaRPr lang="en-US" sz="14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Company Name: 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Type of Relationship: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459678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657351"/>
            <a:ext cx="914399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r>
              <a:rPr lang="cs-CZ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</a:t>
            </a:r>
            <a:r>
              <a:rPr lang="cs-CZ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  <a:endParaRPr lang="en-US" sz="24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CC7FCD4A-A6A6-4E33-400C-8C3BF5828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50083"/>
            <a:ext cx="3040752" cy="137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86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59678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57351"/>
            <a:ext cx="914399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r>
              <a:rPr lang="cs-CZ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</a:t>
            </a:r>
            <a:r>
              <a:rPr lang="cs-CZ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  <a:endParaRPr lang="en-US" sz="24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76200" y="2190750"/>
            <a:ext cx="8472697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Speaker</a:t>
            </a:r>
            <a:r>
              <a:rPr lang="cs-CZ" sz="1400" dirty="0">
                <a:solidFill>
                  <a:srgbClr val="19305C"/>
                </a:solidFill>
              </a:rPr>
              <a:t>‘s</a:t>
            </a:r>
            <a:r>
              <a:rPr lang="en-US" sz="1400" dirty="0">
                <a:solidFill>
                  <a:srgbClr val="19305C"/>
                </a:solidFill>
              </a:rPr>
              <a:t> </a:t>
            </a:r>
            <a:r>
              <a:rPr lang="cs-CZ" sz="1400" dirty="0">
                <a:solidFill>
                  <a:srgbClr val="19305C"/>
                </a:solidFill>
              </a:rPr>
              <a:t>n</a:t>
            </a:r>
            <a:r>
              <a:rPr lang="en-US" sz="1400" dirty="0" err="1">
                <a:solidFill>
                  <a:srgbClr val="19305C"/>
                </a:solidFill>
              </a:rPr>
              <a:t>ame</a:t>
            </a:r>
            <a:r>
              <a:rPr lang="en-US" sz="1400" dirty="0">
                <a:solidFill>
                  <a:srgbClr val="19305C"/>
                </a:solidFill>
              </a:rPr>
              <a:t>:</a:t>
            </a:r>
          </a:p>
          <a:p>
            <a:pPr marL="0" indent="0">
              <a:buNone/>
            </a:pPr>
            <a:endParaRPr lang="en-US" sz="14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19305C"/>
                </a:solidFill>
              </a:rPr>
              <a:t>I have the following financial interest or relationship(s) to disclose with regard to the subject matter of this presentation: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9305C"/>
                </a:solidFill>
              </a:rPr>
              <a:t>Grant/research support: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9305C"/>
                </a:solidFill>
              </a:rPr>
              <a:t>Consultant: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9305C"/>
                </a:solidFill>
              </a:rPr>
              <a:t>Speakers Bureau: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9305C"/>
                </a:solidFill>
              </a:rPr>
              <a:t>Employment: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19305C"/>
                </a:solidFill>
              </a:rPr>
              <a:t>Other: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3F730619-7BCA-B157-D55B-04E362DC3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50083"/>
            <a:ext cx="3040752" cy="137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65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Multi12</Template>
  <TotalTime>375</TotalTime>
  <Words>119</Words>
  <Application>Microsoft Office PowerPoint</Application>
  <PresentationFormat>On-screen Show (16:9)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 Financial Interests or Relationships</dc:title>
  <dc:creator>Sally S. Moran</dc:creator>
  <cp:lastModifiedBy>Anna | Codan-Consulting</cp:lastModifiedBy>
  <cp:revision>30</cp:revision>
  <dcterms:created xsi:type="dcterms:W3CDTF">2012-04-13T14:33:19Z</dcterms:created>
  <dcterms:modified xsi:type="dcterms:W3CDTF">2022-07-26T13:55:46Z</dcterms:modified>
</cp:coreProperties>
</file>